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339" r:id="rId15"/>
    <p:sldId id="402" r:id="rId16"/>
    <p:sldId id="403" r:id="rId17"/>
    <p:sldId id="404" r:id="rId18"/>
    <p:sldId id="340" r:id="rId19"/>
    <p:sldId id="341" r:id="rId20"/>
    <p:sldId id="342" r:id="rId21"/>
    <p:sldId id="343" r:id="rId22"/>
    <p:sldId id="344" r:id="rId23"/>
    <p:sldId id="345" r:id="rId24"/>
    <p:sldId id="405" r:id="rId25"/>
    <p:sldId id="346" r:id="rId26"/>
    <p:sldId id="347" r:id="rId27"/>
    <p:sldId id="502" r:id="rId28"/>
    <p:sldId id="348" r:id="rId29"/>
    <p:sldId id="349" r:id="rId30"/>
    <p:sldId id="351" r:id="rId31"/>
    <p:sldId id="352" r:id="rId32"/>
    <p:sldId id="353" r:id="rId33"/>
    <p:sldId id="354" r:id="rId34"/>
    <p:sldId id="355" r:id="rId35"/>
    <p:sldId id="415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356" r:id="rId47"/>
    <p:sldId id="503" r:id="rId48"/>
    <p:sldId id="357" r:id="rId49"/>
    <p:sldId id="425" r:id="rId50"/>
    <p:sldId id="426" r:id="rId51"/>
    <p:sldId id="427" r:id="rId52"/>
    <p:sldId id="429" r:id="rId53"/>
    <p:sldId id="430" r:id="rId54"/>
    <p:sldId id="431" r:id="rId55"/>
    <p:sldId id="432" r:id="rId56"/>
    <p:sldId id="433" r:id="rId57"/>
    <p:sldId id="434" r:id="rId58"/>
    <p:sldId id="358" r:id="rId59"/>
    <p:sldId id="359" r:id="rId60"/>
    <p:sldId id="439" r:id="rId61"/>
    <p:sldId id="440" r:id="rId62"/>
    <p:sldId id="362" r:id="rId63"/>
    <p:sldId id="441" r:id="rId64"/>
    <p:sldId id="361" r:id="rId65"/>
    <p:sldId id="442" r:id="rId66"/>
    <p:sldId id="363" r:id="rId67"/>
    <p:sldId id="364" r:id="rId68"/>
    <p:sldId id="444" r:id="rId69"/>
    <p:sldId id="370" r:id="rId70"/>
    <p:sldId id="445" r:id="rId71"/>
    <p:sldId id="371" r:id="rId72"/>
    <p:sldId id="372" r:id="rId73"/>
    <p:sldId id="446" r:id="rId74"/>
    <p:sldId id="373" r:id="rId75"/>
    <p:sldId id="374" r:id="rId76"/>
    <p:sldId id="375" r:id="rId77"/>
    <p:sldId id="447" r:id="rId78"/>
    <p:sldId id="377" r:id="rId79"/>
    <p:sldId id="378" r:id="rId80"/>
    <p:sldId id="379" r:id="rId81"/>
    <p:sldId id="380" r:id="rId82"/>
    <p:sldId id="381" r:id="rId83"/>
    <p:sldId id="382" r:id="rId84"/>
    <p:sldId id="448" r:id="rId85"/>
    <p:sldId id="449" r:id="rId86"/>
    <p:sldId id="450" r:id="rId87"/>
    <p:sldId id="451" r:id="rId88"/>
    <p:sldId id="383" r:id="rId89"/>
    <p:sldId id="384" r:id="rId90"/>
    <p:sldId id="385" r:id="rId91"/>
    <p:sldId id="452" r:id="rId92"/>
    <p:sldId id="388" r:id="rId93"/>
    <p:sldId id="506" r:id="rId94"/>
    <p:sldId id="507" r:id="rId95"/>
    <p:sldId id="508" r:id="rId96"/>
    <p:sldId id="390" r:id="rId97"/>
    <p:sldId id="392" r:id="rId98"/>
    <p:sldId id="393" r:id="rId99"/>
    <p:sldId id="394" r:id="rId100"/>
    <p:sldId id="486" r:id="rId101"/>
    <p:sldId id="501" r:id="rId102"/>
    <p:sldId id="497" r:id="rId103"/>
    <p:sldId id="498" r:id="rId104"/>
    <p:sldId id="499" r:id="rId105"/>
    <p:sldId id="500" r:id="rId106"/>
    <p:sldId id="453" r:id="rId107"/>
    <p:sldId id="454" r:id="rId108"/>
    <p:sldId id="455" r:id="rId109"/>
    <p:sldId id="456" r:id="rId110"/>
    <p:sldId id="457" r:id="rId111"/>
    <p:sldId id="505" r:id="rId112"/>
    <p:sldId id="458" r:id="rId113"/>
    <p:sldId id="504" r:id="rId114"/>
    <p:sldId id="459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126" d="100"/>
          <a:sy n="126" d="100"/>
        </p:scale>
        <p:origin x="77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including the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</a:t>
            </a:r>
          </a:p>
          <a:p>
            <a:r>
              <a:rPr lang="en-US" dirty="0"/>
              <a:t>that focus</a:t>
            </a:r>
          </a:p>
          <a:p>
            <a:r>
              <a:rPr lang="en-US" dirty="0"/>
              <a:t>is a series of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I will walk 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  	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5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</a:t>
            </a:r>
          </a:p>
          <a:p>
            <a:r>
              <a:rPr lang="en-US" dirty="0"/>
              <a:t>And the slide</a:t>
            </a:r>
          </a:p>
          <a:p>
            <a:r>
              <a:rPr lang="en-US" dirty="0"/>
              <a:t>Would have been</a:t>
            </a:r>
          </a:p>
          <a:p>
            <a:r>
              <a:rPr lang="en-US" dirty="0"/>
              <a:t>16 stories high...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is the way of specifications…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more,</a:t>
            </a:r>
          </a:p>
          <a:p>
            <a:r>
              <a:rPr lang="en-US" dirty="0"/>
              <a:t>it could be easier,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good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 a very hard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Web developer named Glen</a:t>
            </a:r>
          </a:p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an article or ten.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promise the </a:t>
            </a:r>
            <a:r>
              <a:rPr lang="en-US" dirty="0" err="1"/>
              <a:t>CharmCityJS</a:t>
            </a:r>
            <a:r>
              <a:rPr lang="en-US" dirty="0"/>
              <a:t> people</a:t>
            </a:r>
          </a:p>
          <a:p>
            <a:r>
              <a:rPr lang="en-US" dirty="0"/>
              <a:t>That you can get Ken Wheeler</a:t>
            </a:r>
          </a:p>
          <a:p>
            <a:r>
              <a:rPr lang="en-US" dirty="0"/>
              <a:t>To give a talk</a:t>
            </a:r>
          </a:p>
          <a:p>
            <a:r>
              <a:rPr lang="en-US" dirty="0"/>
              <a:t>If they just let you</a:t>
            </a:r>
          </a:p>
          <a:p>
            <a:r>
              <a:rPr lang="en-US" dirty="0"/>
              <a:t>Ramble for 20 minutes</a:t>
            </a:r>
          </a:p>
          <a:p>
            <a:r>
              <a:rPr lang="en-US" dirty="0"/>
              <a:t>About Focus.</a:t>
            </a:r>
          </a:p>
          <a:p>
            <a:endParaRPr lang="en-US" dirty="0"/>
          </a:p>
          <a:p>
            <a:r>
              <a:rPr lang="en-US" dirty="0"/>
              <a:t>So you go </a:t>
            </a:r>
          </a:p>
          <a:p>
            <a:r>
              <a:rPr lang="en-US" dirty="0"/>
              <a:t>And you stand in front of </a:t>
            </a:r>
          </a:p>
          <a:p>
            <a:r>
              <a:rPr lang="en-US" dirty="0"/>
              <a:t>A room full of friendly</a:t>
            </a:r>
          </a:p>
          <a:p>
            <a:r>
              <a:rPr lang="en-US" dirty="0"/>
              <a:t>And receptive developers</a:t>
            </a:r>
          </a:p>
          <a:p>
            <a:r>
              <a:rPr lang="en-US" dirty="0"/>
              <a:t>And you tell them</a:t>
            </a:r>
          </a:p>
          <a:p>
            <a:r>
              <a:rPr lang="en-US" dirty="0"/>
              <a:t>All about</a:t>
            </a:r>
          </a:p>
          <a:p>
            <a:r>
              <a:rPr lang="en-US" dirty="0"/>
              <a:t>The Focus Traversal API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2006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05BA89-7E41-49CB-B060-D8490059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1551</TotalTime>
  <Words>4570</Words>
  <Application>Microsoft Office PowerPoint</Application>
  <PresentationFormat>Widescreen</PresentationFormat>
  <Paragraphs>1421</Paragraphs>
  <Slides>114</Slides>
  <Notes>114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224</cp:revision>
  <dcterms:created xsi:type="dcterms:W3CDTF">2018-12-04T17:37:47Z</dcterms:created>
  <dcterms:modified xsi:type="dcterms:W3CDTF">2019-08-07T22:40:52Z</dcterms:modified>
</cp:coreProperties>
</file>